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1599525" cy="30240288"/>
  <p:notesSz cx="6858000" cy="9144000"/>
  <p:embeddedFontLst>
    <p:embeddedFont>
      <p:font typeface="KoPubWorld돋움체 Bold" panose="020B0600000101010101" charset="-127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 varScale="1">
        <p:scale>
          <a:sx n="18" d="100"/>
          <a:sy n="18" d="100"/>
        </p:scale>
        <p:origin x="3043" y="96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18ED2C-A271-4BFC-AFC3-954D62EE7EF1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377A4AC-8565-47AE-92D5-BE67CDFD5993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918B05B-AB2B-4AE8-BE56-5B6CC41096F0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144" name="직각 삼각형 143">
                <a:extLst>
                  <a:ext uri="{FF2B5EF4-FFF2-40B4-BE49-F238E27FC236}">
                    <a16:creationId xmlns:a16="http://schemas.microsoft.com/office/drawing/2014/main" id="{F6ECD904-ACE2-4D45-BCC2-0F1CC89EB27F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BD073DA-6C07-4FBC-A57C-2369C6B977CA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75D7585-F6C8-41FB-ABC1-DC0255126BBA}"/>
              </a:ext>
            </a:extLst>
          </p:cNvPr>
          <p:cNvGrpSpPr/>
          <p:nvPr/>
        </p:nvGrpSpPr>
        <p:grpSpPr>
          <a:xfrm>
            <a:off x="1346479" y="13927106"/>
            <a:ext cx="3153426" cy="750446"/>
            <a:chOff x="2500298" y="285728"/>
            <a:chExt cx="1714512" cy="571504"/>
          </a:xfrm>
          <a:solidFill>
            <a:srgbClr val="002060"/>
          </a:solidFill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BF73FB4-120D-41D0-87C5-FF3C5F60FC6D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147" name="직각 삼각형 146">
              <a:extLst>
                <a:ext uri="{FF2B5EF4-FFF2-40B4-BE49-F238E27FC236}">
                  <a16:creationId xmlns:a16="http://schemas.microsoft.com/office/drawing/2014/main" id="{DF45A476-1131-4CC5-B12A-5226108778AC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A7BADA-E8BB-41F5-BDAA-B857FEB39C66}"/>
              </a:ext>
            </a:extLst>
          </p:cNvPr>
          <p:cNvSpPr/>
          <p:nvPr/>
        </p:nvSpPr>
        <p:spPr>
          <a:xfrm>
            <a:off x="1177750" y="13927106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57EF1A8-6335-486B-942E-A295DC00E182}"/>
              </a:ext>
            </a:extLst>
          </p:cNvPr>
          <p:cNvGrpSpPr/>
          <p:nvPr/>
        </p:nvGrpSpPr>
        <p:grpSpPr>
          <a:xfrm>
            <a:off x="1177750" y="23461188"/>
            <a:ext cx="5041211" cy="750446"/>
            <a:chOff x="1224642" y="23461188"/>
            <a:chExt cx="5041211" cy="750446"/>
          </a:xfrm>
        </p:grpSpPr>
        <p:sp>
          <p:nvSpPr>
            <p:cNvPr id="150" name="직사각형 43">
              <a:extLst>
                <a:ext uri="{FF2B5EF4-FFF2-40B4-BE49-F238E27FC236}">
                  <a16:creationId xmlns:a16="http://schemas.microsoft.com/office/drawing/2014/main" id="{2940C885-8F76-49E4-B084-79957849B160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98D0AF9-7CDB-401D-98E6-707F987B035D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3F4FF99-5E21-4FA7-9F15-A09F5C206948}"/>
              </a:ext>
            </a:extLst>
          </p:cNvPr>
          <p:cNvSpPr txBox="1"/>
          <p:nvPr/>
        </p:nvSpPr>
        <p:spPr>
          <a:xfrm>
            <a:off x="1120926" y="2829678"/>
            <a:ext cx="1482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일렉트로</a:t>
            </a:r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어드벤처</a:t>
            </a:r>
            <a:endParaRPr lang="en-US" altLang="ko-KR" sz="7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614B4F-A374-4800-954B-8CB2E19094B2}"/>
              </a:ext>
            </a:extLst>
          </p:cNvPr>
          <p:cNvSpPr/>
          <p:nvPr/>
        </p:nvSpPr>
        <p:spPr>
          <a:xfrm>
            <a:off x="10351007" y="5100066"/>
            <a:ext cx="3017714" cy="73281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감자컴퓨터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D8B2E5-1556-49AE-8CE3-6C05836CB1E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정 교수님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ABBDFE-8320-4543-BE09-8D6CA5291A38}"/>
              </a:ext>
            </a:extLst>
          </p:cNvPr>
          <p:cNvSpPr/>
          <p:nvPr/>
        </p:nvSpPr>
        <p:spPr>
          <a:xfrm>
            <a:off x="10351008" y="5832879"/>
            <a:ext cx="5591907" cy="765489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이승언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김범준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박필규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이가람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A230C-1BF4-797F-7B5C-C7555D94B6A2}"/>
              </a:ext>
            </a:extLst>
          </p:cNvPr>
          <p:cNvSpPr txBox="1"/>
          <p:nvPr/>
        </p:nvSpPr>
        <p:spPr>
          <a:xfrm>
            <a:off x="1324069" y="8229447"/>
            <a:ext cx="17678940" cy="4634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  4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차산업혁명의 가속화와 코로나로 인한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n-ea"/>
              </a:rPr>
              <a:t>비대면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 활동으로 인해 많은 사람들이 컴퓨터에 익숙해져 있다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컴퓨터 플랫폼은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『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인터넷이용실태조사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』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에 따르면 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2021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년 기준 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73.6%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에 이를 정도로 대부분 사람이 보유하고 있는 것으로 확인할 수 있다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디지털 기기들은 점점 필수품으로 자리하고 있으며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그중 쉽게 접하는 컴퓨터에 대해 매우 익숙해져 사용하는 법은 대부분의 사람들이 알고 있다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하지만 컴퓨터 부품이 어떻게 구성되어 있는지 모르는 사람들이 많다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이러한 부분을 게임이란 방법을 통해 쉽고 재미있게 알려주고자 프로젝트를 진행하였다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315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11C7A8-E595-5264-86D2-D5046E2950F3}"/>
              </a:ext>
            </a:extLst>
          </p:cNvPr>
          <p:cNvSpPr txBox="1"/>
          <p:nvPr/>
        </p:nvSpPr>
        <p:spPr>
          <a:xfrm>
            <a:off x="1228491" y="15095769"/>
            <a:ext cx="17678940" cy="386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  Photon Unity Networking2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를 사용하여 멀티 플레이를 위한 바탕을 구현하였고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, Asset Store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를 활용하여 다양한 분위기의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n-ea"/>
              </a:rPr>
              <a:t>맵을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 가진 프로토타입을 제작하였다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현재 타이틀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n-ea"/>
              </a:rPr>
              <a:t>메인로비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, GPU,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파워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, CPU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n-ea"/>
              </a:rPr>
              <a:t>맵이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 제작되었으며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각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n-ea"/>
              </a:rPr>
              <a:t>부품별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 특징에 맞는 퍼즐들의 구현은 진행 중이다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부품 스테이지에 내에 등급 아이템이 숨겨져 있으며 아이템 획득하면 스테이지 클리어 후 </a:t>
            </a:r>
            <a:r>
              <a:rPr lang="ko-KR" altLang="en-US" sz="3150" kern="0" spc="0" dirty="0" err="1">
                <a:solidFill>
                  <a:srgbClr val="000000"/>
                </a:solidFill>
                <a:effectLst/>
                <a:latin typeface="+mn-ea"/>
              </a:rPr>
              <a:t>메인로비에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 있는 부품이 더 좋은 퀄리티의 부품으로 업그레이드 하게 된다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en-US" altLang="ko-KR" sz="315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B3118B-3CD2-E95F-B316-0EC48CD6E24A}"/>
              </a:ext>
            </a:extLst>
          </p:cNvPr>
          <p:cNvSpPr txBox="1"/>
          <p:nvPr/>
        </p:nvSpPr>
        <p:spPr>
          <a:xfrm>
            <a:off x="1148844" y="24294907"/>
            <a:ext cx="19272931" cy="386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친구와 함께 협동 플레이를 함으로써 서로 소통을 통해 협동심을 기르고 문제해결을 위한 사고력과 창의력을 기를 수 있다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컴퓨터 분야에 흥미를 가진 사람들이 기초적인 지식을 습득하는 과정에 이 게임을 활용해 플레이할 수도 있을 것으로 보이며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그 과정에서 크게 흥미를 가진 사람들이 조금씩 더 전문적인 과정으로 넘어갈 수 있게 할 수 있을 것으로 예상한다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3150" kern="0" spc="0" dirty="0">
                <a:solidFill>
                  <a:srgbClr val="000000"/>
                </a:solidFill>
                <a:effectLst/>
                <a:latin typeface="+mn-ea"/>
              </a:rPr>
              <a:t>나아가 컴퓨터에 국한되지 않고 다른 전자기기를 모델로 스테이지를 제작하여 다른 전자기기에 대해서도 알 수 있도록 할 수 있을 것이다</a:t>
            </a:r>
            <a:r>
              <a:rPr lang="en-US" altLang="ko-KR" sz="315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315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61FADC9-9495-3418-4E06-AE9D1CBA3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59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44230488">
            <a:extLst>
              <a:ext uri="{FF2B5EF4-FFF2-40B4-BE49-F238E27FC236}">
                <a16:creationId xmlns:a16="http://schemas.microsoft.com/office/drawing/2014/main" id="{272F3600-DFB8-5BB1-058C-983E47BFA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14" y="19489645"/>
            <a:ext cx="6114046" cy="333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A1BC3DF2-C37E-95C3-7E53-BD3501E72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755" y="10650365"/>
            <a:ext cx="2159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644370240">
            <a:extLst>
              <a:ext uri="{FF2B5EF4-FFF2-40B4-BE49-F238E27FC236}">
                <a16:creationId xmlns:a16="http://schemas.microsoft.com/office/drawing/2014/main" id="{4CB49F08-6F0B-7B1D-F7B1-C0A3A217F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308" y="19509781"/>
            <a:ext cx="5831796" cy="331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47BFC2DD-D569-A65D-DBB6-526242B9A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59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33994992">
            <a:extLst>
              <a:ext uri="{FF2B5EF4-FFF2-40B4-BE49-F238E27FC236}">
                <a16:creationId xmlns:a16="http://schemas.microsoft.com/office/drawing/2014/main" id="{7FF16979-BECA-270A-DC0C-16F9B94B7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916" y="19474873"/>
            <a:ext cx="6079691" cy="335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907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</TotalTime>
  <Words>242</Words>
  <Application>Microsoft Office PowerPoint</Application>
  <PresentationFormat>사용자 지정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Calibri Light</vt:lpstr>
      <vt:lpstr>KoPubWorld돋움체 Bold</vt:lpstr>
      <vt:lpstr>Arial</vt:lpstr>
      <vt:lpstr>맑은 고딕</vt:lpstr>
      <vt:lpstr>Calibri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이승언</cp:lastModifiedBy>
  <cp:revision>35</cp:revision>
  <dcterms:created xsi:type="dcterms:W3CDTF">2020-11-19T05:40:31Z</dcterms:created>
  <dcterms:modified xsi:type="dcterms:W3CDTF">2022-05-26T15:04:36Z</dcterms:modified>
</cp:coreProperties>
</file>